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5" r:id="rId5"/>
    <p:sldId id="266" r:id="rId6"/>
    <p:sldId id="269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92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728" y="698790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Нормативно-правовая регламентация организации деятельности ЮИД в </a:t>
            </a:r>
          </a:p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общеобразовательной организации.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0" y="1124744"/>
            <a:ext cx="9189482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83663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Соблюдая правили дорожного движения,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вы сохраняете жизнь себе и окружающим.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5171" y="530198"/>
            <a:ext cx="37064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Помните!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1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1582225" cy="221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3928" y="135260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Цель:</a:t>
            </a:r>
            <a:r>
              <a:rPr lang="ru-RU" dirty="0"/>
              <a:t> </a:t>
            </a:r>
            <a:r>
              <a:rPr lang="ru-RU" sz="2000" dirty="0"/>
              <a:t>сформировать у слушателей представление о дорожно-транспортной психологии и педагогики, ее целях и задачах; роли и возможностей общеобразовательной организации в формировании безопасного поведения детей и подростков, как участников дорожно-транспортной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4133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42" y="2564904"/>
            <a:ext cx="963002" cy="135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504942"/>
            <a:ext cx="548891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Задачи: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сформировать </a:t>
            </a:r>
            <a:r>
              <a:rPr lang="ru-RU" sz="1600" dirty="0"/>
              <a:t>у слушателей научно-обоснованные представления об основных психологических и педагогических феноменах и процессах, имеющих место в дорожно- транспортной среде; 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сформировать </a:t>
            </a:r>
            <a:r>
              <a:rPr lang="ru-RU" sz="1600" dirty="0"/>
              <a:t>у слушателей представление о социально-психологических аспектах поведения участников дорожно-транспортной среды: водителей, пешеходов, велосипедистов, сотрудников ДПС, дорожных рабочих и др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ознакомить </a:t>
            </a:r>
            <a:r>
              <a:rPr lang="ru-RU" sz="1600" dirty="0"/>
              <a:t>слушателей с возможными направлениями психолого-педагогической и социально-психологической работы в сфере профилактики дорожно-транспортных происшествий и уделить особое внимание профилактическим мероприятиям по снижению детского и подросткового дорожного травматизма, наметить и разобрать основные направления превентивной работы с детьми и подростками «групп риска» в дорожно- транспортной среде; </a:t>
            </a:r>
            <a:endParaRPr lang="ru-RU" sz="1600" dirty="0" smtClean="0"/>
          </a:p>
          <a:p>
            <a:r>
              <a:rPr lang="ru-RU" sz="1600" dirty="0" smtClean="0"/>
              <a:t>сформировать </a:t>
            </a:r>
            <a:r>
              <a:rPr lang="ru-RU" sz="1600" dirty="0"/>
              <a:t>у слушателей профессиональные компетенции, позволяющие им успешно решать задачи по обучению детей навыкам безопасного участия в дорожном движении.</a:t>
            </a:r>
          </a:p>
        </p:txBody>
      </p:sp>
    </p:spTree>
    <p:extLst>
      <p:ext uri="{BB962C8B-B14F-4D97-AF65-F5344CB8AC3E}">
        <p14:creationId xmlns:p14="http://schemas.microsoft.com/office/powerpoint/2010/main" val="30614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1" y="4829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236" y="140439"/>
            <a:ext cx="9027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Документы, осуществляющие </a:t>
            </a:r>
            <a:r>
              <a:rPr lang="ru-RU" sz="2400" b="1" dirty="0">
                <a:solidFill>
                  <a:srgbClr val="FFFF00"/>
                </a:solidFill>
              </a:rPr>
              <a:t>правовое регулирование в сфере обеспечения безопасности дорожного движения в Российской </a:t>
            </a:r>
            <a:r>
              <a:rPr lang="ru-RU" sz="2400" b="1" dirty="0" smtClean="0">
                <a:solidFill>
                  <a:srgbClr val="FFFF00"/>
                </a:solidFill>
              </a:rPr>
              <a:t>Федерации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379" y="2060848"/>
            <a:ext cx="3761867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Федеральный закон от 10.12.1995 г. N° 196-ФЗ «О безопасности дорожного движения</a:t>
            </a:r>
            <a:r>
              <a:rPr lang="ru-RU" dirty="0">
                <a:solidFill>
                  <a:srgbClr val="FFFF00"/>
                </a:solidFill>
              </a:rPr>
              <a:t>». </a:t>
            </a:r>
          </a:p>
        </p:txBody>
      </p:sp>
      <p:sp>
        <p:nvSpPr>
          <p:cNvPr id="7" name="Овал 6"/>
          <p:cNvSpPr/>
          <p:nvPr/>
        </p:nvSpPr>
        <p:spPr>
          <a:xfrm>
            <a:off x="5143258" y="2060848"/>
            <a:ext cx="3761867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BE923"/>
                </a:solidFill>
              </a:rPr>
              <a:t>Правила дорожного движения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2766215" y="3284984"/>
            <a:ext cx="3761867" cy="1528237"/>
          </a:xfrm>
          <a:prstGeom prst="ellipse">
            <a:avLst/>
          </a:prstGeom>
          <a:solidFill>
            <a:srgbClr val="3BE9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Государственные стандарты (ГОСТ)</a:t>
            </a:r>
          </a:p>
        </p:txBody>
      </p:sp>
      <p:sp>
        <p:nvSpPr>
          <p:cNvPr id="12" name="Стрелка вправо 11"/>
          <p:cNvSpPr/>
          <p:nvPr/>
        </p:nvSpPr>
        <p:spPr>
          <a:xfrm rot="8720426">
            <a:off x="3284211" y="1430437"/>
            <a:ext cx="677496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282517" y="2221939"/>
            <a:ext cx="677496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80323">
            <a:off x="5323773" y="1430464"/>
            <a:ext cx="677496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952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Деятельность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отряда юных инспекторов движения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700808"/>
            <a:ext cx="252028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информационная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2749" y="3067813"/>
            <a:ext cx="2520280" cy="7837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шефская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700808"/>
            <a:ext cx="2511309" cy="7837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пропагандистская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3067813"/>
            <a:ext cx="2520280" cy="7732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патрульная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498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" y="998730"/>
            <a:ext cx="9136328" cy="585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Информационная деятельность: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создание </a:t>
            </a:r>
            <a:r>
              <a:rPr lang="ru-RU" dirty="0"/>
              <a:t>стендов «ЮИД в действии», стенгазет «Юный инспектор движения», боевых листков «За безопасность движения» и другой информационной работы, ведение документации отряда: патрульный журнал, планово-отчетная папка «Задумано – сделано», карта «Зоны действия отряда ЮИД в микрорайоне», паспорт отряда</a:t>
            </a:r>
          </a:p>
        </p:txBody>
      </p:sp>
      <p:pic>
        <p:nvPicPr>
          <p:cNvPr id="1026" name="Picture 2" descr="C:\Users\марина\Desktop\273434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34369"/>
            <a:ext cx="2793108" cy="20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все папки\пдд 2016\Слайд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64" y="188640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2184"/>
            <a:ext cx="9135029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16724"/>
            <a:ext cx="48245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Пропагандистская деятельность: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dirty="0"/>
              <a:t>разъяснительной работы по теме безопасности дорожного движения, проведение бесед, викторин, кинолекториев, игр, экскурсий, соревнований, конкурсов, КВН, тематических утренников, праздников, постановка спектаклей, создание агитбригад, участие в создании и использовании наглядной агитации и методической базы для изучения правил дорожного движения</a:t>
            </a:r>
          </a:p>
        </p:txBody>
      </p:sp>
      <p:pic>
        <p:nvPicPr>
          <p:cNvPr id="2050" name="Picture 2" descr="C:\Users\марина\Desktop\все папки\пдд 2016\Новая папка (7)\IMG_2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49" y="836712"/>
            <a:ext cx="2380139" cy="35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0" y="1124744"/>
            <a:ext cx="9189482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410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Шефская деятельность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оказание </a:t>
            </a:r>
            <a:r>
              <a:rPr lang="ru-RU" dirty="0"/>
              <a:t>помощи в создании простейшей </a:t>
            </a:r>
            <a:r>
              <a:rPr lang="ru-RU" dirty="0" err="1"/>
              <a:t>автоплощадки</a:t>
            </a:r>
            <a:r>
              <a:rPr lang="ru-RU" dirty="0"/>
              <a:t> на территории ДОУ Центра образования, организация среди учащихся конкурсов рисунков по теме безопасности дорожного движения, разучивание песен и стихов, помощь воспитателям в проведении экскурсий «Азбука дорог».</a:t>
            </a:r>
          </a:p>
        </p:txBody>
      </p:sp>
      <p:pic>
        <p:nvPicPr>
          <p:cNvPr id="3074" name="Picture 2" descr="C:\Users\марина\Desktop\все папки\пдд 2016\пдд\p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70" y="908720"/>
            <a:ext cx="4123121" cy="33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0" y="1124744"/>
            <a:ext cx="9189482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47525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Патрульная деятельность:</a:t>
            </a:r>
          </a:p>
          <a:p>
            <a:r>
              <a:rPr lang="ru-RU" sz="1600" dirty="0" smtClean="0"/>
              <a:t>участие </a:t>
            </a:r>
            <a:r>
              <a:rPr lang="ru-RU" sz="1600" dirty="0"/>
              <a:t>в сопровождении школьного инспектора по безопасности дорожного движения, работников милиции в патрулировании и рейдах в целях предотвращения нарушений со стороны детей и подростков правил дорожного движения; выпуск «молний» по результатам патруля и рейдов; информирование родителей о нарушении школьниками правил дорожного движения, дежурство у перекрестков в микрорайоне школы, организация практических игр на территории </a:t>
            </a:r>
            <a:r>
              <a:rPr lang="ru-RU" sz="1600" dirty="0" err="1"/>
              <a:t>автогородков</a:t>
            </a:r>
            <a:r>
              <a:rPr lang="ru-RU" sz="1600" dirty="0"/>
              <a:t> безопасности дорожного движения и </a:t>
            </a:r>
            <a:r>
              <a:rPr lang="ru-RU" sz="1600" dirty="0" err="1"/>
              <a:t>автоплощадок</a:t>
            </a:r>
            <a:r>
              <a:rPr lang="ru-RU" sz="1600" dirty="0"/>
              <a:t> и регулирование движения детского автотранспорта, участие в создании </a:t>
            </a:r>
            <a:r>
              <a:rPr lang="ru-RU" sz="1600" dirty="0" err="1"/>
              <a:t>автоплощадок</a:t>
            </a:r>
            <a:r>
              <a:rPr lang="ru-RU" sz="1600" dirty="0"/>
              <a:t>, на пришкольных участках и в других местах, выделенных для этой цели, работа с юными велосипедистами.</a:t>
            </a:r>
          </a:p>
        </p:txBody>
      </p:sp>
      <p:pic>
        <p:nvPicPr>
          <p:cNvPr id="4098" name="Picture 2" descr="C:\Users\марина\Desktop\все папки\пдд 2016\Слайд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56" y="967037"/>
            <a:ext cx="403244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469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марина</cp:lastModifiedBy>
  <cp:revision>120</cp:revision>
  <dcterms:created xsi:type="dcterms:W3CDTF">2014-07-15T15:51:57Z</dcterms:created>
  <dcterms:modified xsi:type="dcterms:W3CDTF">2016-10-25T11:46:13Z</dcterms:modified>
</cp:coreProperties>
</file>